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F8376-DB77-4A39-90C7-4F09C9344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322563-2703-42AF-9E59-B7722EB09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5100AE-C496-40F3-A1FA-45F239CF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FD50B9-A002-4080-AD7A-1EC4C671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1E05FF-2851-4195-9DB7-C8A96CF2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715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ECBE99-D265-4887-B9C0-CC990E76E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432A338-C702-42FE-8074-3F51456FF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CE1D53-3261-494C-BF8A-75A4217B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2E7469-B9F3-40E5-B940-924A03F5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483F91-CDF3-4444-AC66-6A2AAF41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3263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C0DF820-B3B1-4F1C-BBCE-447826F32E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AFB66D-B1C4-4FF4-B0EE-321CBF2ED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1E2011-2C59-413C-A2D6-4C9A32B9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A24939-6ADA-4094-8E87-0EADCDEC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4D91F4-98B8-411D-8144-3BC60ADFE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98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826EA7-6FE2-4282-94E9-B435E81EC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E60D47-D0F3-4D89-9F0D-E0D2EBBDE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349E08-913D-4BD6-8D73-97D0DDBEF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86EF8D-CFCC-4661-A847-32F3905D8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32FE07-5B0F-4572-80CA-E1B0BA9E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099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0FCF53-3A08-4236-B128-4161FCF86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FBD130-A622-41AC-92B6-25A53024C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2D04BF-80E7-47D7-98FD-996AB464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7A2C8F-286D-42CC-ACCE-6E786F03B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696146-99FC-4E74-871A-814D59B6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4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51CF00-5376-4AC9-AD54-CF65A730C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14F1A6-EAF3-4984-8B98-348A46BA8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46CC96-F76C-41A9-BF9E-697555D7A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C42250-B28D-4CDD-B0AF-C9353B974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BBAC65-DB64-46D9-96F9-316A47CA5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3F26011-1560-46A5-9E58-A788B75E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55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3415ED-3974-4A7F-8A53-9047D79FD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A64B3B-4594-413A-A8F5-C5E11A391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193DFB6-BC15-406C-82A8-DF3E46F9C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09E612-E7E9-4F80-BDF9-55FF80330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5A1B0E-F193-40ED-A1F1-7B29842850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C52288B-9FAA-402F-8CD8-6D88ACF9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47B1058-04F8-414F-ADA7-B8BB883DF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3E64F2C-760A-4A8B-AC36-3A662E01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261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7A2FE9-781D-481A-8A37-2CC125A6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FDD9512-7A9C-42E9-9100-ADB1FE08E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D8CE7F-8058-48BD-BCAD-98234CD7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1DA9B7-4F32-4E30-BE50-0A31FE5B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938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47C38CB-B1F1-4312-BBB0-DFD62792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36F4977-9410-4595-AAFE-A24E2E9D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A562113-D05B-4AD5-B317-0B2D5578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255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FFD46-85AD-46E9-B504-37E0B6D1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7442D5-F94A-4EAE-860C-2D4C2AB81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5103FCD-0928-4251-AA3C-EA87C8076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36B38F-9E96-4E0E-B5F9-9B276EBF9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E7CBCFA-706D-4AA7-A8F5-F45F40F7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E8C3C9-234C-461C-9B6B-E0203BFD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49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0CE5CC-8523-4D1A-B86C-CC493B55C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1D1148A-FCF2-489B-815A-0D859469B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40E076-11DC-43CA-B673-D9E0925A5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28CD5D-E7CD-4B53-9F41-5828028E6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5D2699-8912-4E3D-AB55-E7200155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F66129-4A26-4351-9374-415D5D6F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36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08DEA52-5299-413E-ABC6-C8B4CFBC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76E55BF-B348-41E4-9657-CA631F311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546C9D-FE2E-452C-BE2A-1CF8FDACE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2D1B8-5031-4995-9E17-59050933AAFD}" type="datetimeFigureOut">
              <a:rPr lang="fr-FR" smtClean="0"/>
              <a:t>28/05/2020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9487C5-753C-4FD4-83DC-B3009849CB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EC7AEA-5A01-4598-9D87-ACDC9F63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39283-2392-420E-854C-F835442475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10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e 35">
            <a:extLst>
              <a:ext uri="{FF2B5EF4-FFF2-40B4-BE49-F238E27FC236}">
                <a16:creationId xmlns:a16="http://schemas.microsoft.com/office/drawing/2014/main" id="{CCF9D225-7FCF-4255-B957-AF28496FF875}"/>
              </a:ext>
            </a:extLst>
          </p:cNvPr>
          <p:cNvGrpSpPr/>
          <p:nvPr/>
        </p:nvGrpSpPr>
        <p:grpSpPr>
          <a:xfrm>
            <a:off x="1688755" y="891745"/>
            <a:ext cx="9125215" cy="5074509"/>
            <a:chOff x="1688755" y="891745"/>
            <a:chExt cx="9125215" cy="5074509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EF7BF4F9-DBF2-4CEA-AD84-6190A2825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622" t="24234" r="15676" b="20991"/>
            <a:stretch/>
          </p:blipFill>
          <p:spPr>
            <a:xfrm>
              <a:off x="1688755" y="891745"/>
              <a:ext cx="9125215" cy="5074509"/>
            </a:xfrm>
            <a:prstGeom prst="rect">
              <a:avLst/>
            </a:prstGeom>
          </p:spPr>
        </p:pic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43DAEC30-E13E-40B9-BC0B-130F2248D39A}"/>
                </a:ext>
              </a:extLst>
            </p:cNvPr>
            <p:cNvCxnSpPr>
              <a:cxnSpLocks/>
            </p:cNvCxnSpPr>
            <p:nvPr/>
          </p:nvCxnSpPr>
          <p:spPr>
            <a:xfrm>
              <a:off x="2397211" y="1680519"/>
              <a:ext cx="0" cy="3451654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BBA777C0-D4C6-4D57-8239-00813C22EEEC}"/>
                </a:ext>
              </a:extLst>
            </p:cNvPr>
            <p:cNvCxnSpPr>
              <a:cxnSpLocks/>
            </p:cNvCxnSpPr>
            <p:nvPr/>
          </p:nvCxnSpPr>
          <p:spPr>
            <a:xfrm>
              <a:off x="7574692" y="1703172"/>
              <a:ext cx="0" cy="164139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2844B21C-E72F-4800-ADB2-3E7296AC540A}"/>
                </a:ext>
              </a:extLst>
            </p:cNvPr>
            <p:cNvCxnSpPr>
              <a:cxnSpLocks/>
            </p:cNvCxnSpPr>
            <p:nvPr/>
          </p:nvCxnSpPr>
          <p:spPr>
            <a:xfrm>
              <a:off x="7574692" y="3575222"/>
              <a:ext cx="0" cy="584886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E289766F-5F4D-44B9-B270-9CC5E69AC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5903" y="4967416"/>
              <a:ext cx="207593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FAEF49D7-4FBB-4869-9212-41C3610F8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0779" y="5263978"/>
              <a:ext cx="388081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7ACD8519-4961-4C9E-BF2D-BBB4AB5B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5903" y="4246605"/>
              <a:ext cx="388081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Connecteur droit avec flèche 20">
              <a:extLst>
                <a:ext uri="{FF2B5EF4-FFF2-40B4-BE49-F238E27FC236}">
                  <a16:creationId xmlns:a16="http://schemas.microsoft.com/office/drawing/2014/main" id="{A1C9586C-9632-4870-83E6-6A54A46555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5903" y="1602259"/>
              <a:ext cx="388081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65C20201-1A71-4BCA-88F1-0F1F7A81A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3256" y="5263978"/>
              <a:ext cx="284203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072753AD-5E57-4C95-B4C5-DE744F6451EC}"/>
                </a:ext>
              </a:extLst>
            </p:cNvPr>
            <p:cNvCxnSpPr>
              <a:cxnSpLocks/>
            </p:cNvCxnSpPr>
            <p:nvPr/>
          </p:nvCxnSpPr>
          <p:spPr>
            <a:xfrm>
              <a:off x="7574692" y="4448432"/>
              <a:ext cx="0" cy="387179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E585EEA-AEE2-455B-9CC3-98767CCC026E}"/>
                </a:ext>
              </a:extLst>
            </p:cNvPr>
            <p:cNvSpPr txBox="1"/>
            <p:nvPr/>
          </p:nvSpPr>
          <p:spPr>
            <a:xfrm rot="16200000">
              <a:off x="1940995" y="3085985"/>
              <a:ext cx="6046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120 cm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798CE8AB-E44C-4BF2-AE34-84898117501B}"/>
                </a:ext>
              </a:extLst>
            </p:cNvPr>
            <p:cNvSpPr txBox="1"/>
            <p:nvPr/>
          </p:nvSpPr>
          <p:spPr>
            <a:xfrm rot="16200000">
              <a:off x="7154544" y="2313773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58 cm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0BCD5F69-D6FC-4C28-A21A-39EDC590C3D6}"/>
                </a:ext>
              </a:extLst>
            </p:cNvPr>
            <p:cNvSpPr txBox="1"/>
            <p:nvPr/>
          </p:nvSpPr>
          <p:spPr>
            <a:xfrm rot="16200000">
              <a:off x="7146306" y="3721242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20 cm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D8A7C726-86E3-4BFD-96A2-04125A6AE383}"/>
                </a:ext>
              </a:extLst>
            </p:cNvPr>
            <p:cNvSpPr txBox="1"/>
            <p:nvPr/>
          </p:nvSpPr>
          <p:spPr>
            <a:xfrm rot="16200000">
              <a:off x="7146306" y="4489094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23F8745-AE9C-48FE-B0BA-E56FC3D7C0EA}"/>
                </a:ext>
              </a:extLst>
            </p:cNvPr>
            <p:cNvSpPr txBox="1"/>
            <p:nvPr/>
          </p:nvSpPr>
          <p:spPr>
            <a:xfrm>
              <a:off x="7705845" y="4202211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AD11758-A47D-496D-8974-8E24E4ABFA4F}"/>
                </a:ext>
              </a:extLst>
            </p:cNvPr>
            <p:cNvSpPr txBox="1"/>
            <p:nvPr/>
          </p:nvSpPr>
          <p:spPr>
            <a:xfrm>
              <a:off x="7644130" y="1294482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4DD92B19-D012-4FFB-9818-1F66DBA3A009}"/>
                </a:ext>
              </a:extLst>
            </p:cNvPr>
            <p:cNvSpPr txBox="1"/>
            <p:nvPr/>
          </p:nvSpPr>
          <p:spPr>
            <a:xfrm>
              <a:off x="2450173" y="5270980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3198FC7F-0B0B-44BD-88CD-6330E18B10AB}"/>
                </a:ext>
              </a:extLst>
            </p:cNvPr>
            <p:cNvSpPr txBox="1"/>
            <p:nvPr/>
          </p:nvSpPr>
          <p:spPr>
            <a:xfrm>
              <a:off x="8411124" y="4920541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72 cm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6EE166A1-FC3E-4FF8-97F7-999BA98D053E}"/>
                </a:ext>
              </a:extLst>
            </p:cNvPr>
            <p:cNvSpPr txBox="1"/>
            <p:nvPr/>
          </p:nvSpPr>
          <p:spPr>
            <a:xfrm>
              <a:off x="4794713" y="526397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10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46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6951C116-F3B8-41ED-86B1-83FC27CF5229}"/>
              </a:ext>
            </a:extLst>
          </p:cNvPr>
          <p:cNvGrpSpPr/>
          <p:nvPr/>
        </p:nvGrpSpPr>
        <p:grpSpPr>
          <a:xfrm>
            <a:off x="1981566" y="891598"/>
            <a:ext cx="6290302" cy="5198223"/>
            <a:chOff x="1256636" y="792744"/>
            <a:chExt cx="6290302" cy="519822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52BAAF-1467-4C32-B03A-3F51F0D3533D}"/>
                </a:ext>
              </a:extLst>
            </p:cNvPr>
            <p:cNvSpPr/>
            <p:nvPr/>
          </p:nvSpPr>
          <p:spPr>
            <a:xfrm>
              <a:off x="1256636" y="792744"/>
              <a:ext cx="6165656" cy="519822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BC2F115B-879A-4759-A6B1-A03DCE46A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959" t="42012" r="19797" b="20270"/>
            <a:stretch/>
          </p:blipFill>
          <p:spPr>
            <a:xfrm>
              <a:off x="1256636" y="1696995"/>
              <a:ext cx="6256273" cy="2349842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9D179B6-D99D-4E80-B1E4-BB14F191A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608" t="42733" r="25270" b="16427"/>
            <a:stretch/>
          </p:blipFill>
          <p:spPr>
            <a:xfrm>
              <a:off x="5403180" y="792744"/>
              <a:ext cx="1903782" cy="906564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A8710F0-3992-4B6E-983D-4456ACFC5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054" t="34564" r="6014" b="30841"/>
            <a:stretch/>
          </p:blipFill>
          <p:spPr>
            <a:xfrm>
              <a:off x="1256636" y="795057"/>
              <a:ext cx="3701701" cy="901938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609F92E3-88DA-4F0E-89DE-86303C078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405" t="15586" r="7635" b="13784"/>
            <a:stretch/>
          </p:blipFill>
          <p:spPr>
            <a:xfrm>
              <a:off x="1256636" y="4204280"/>
              <a:ext cx="2770332" cy="148899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861C3A92-A121-425C-A414-AF00F9FB7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196" t="27117" r="9932" b="16187"/>
            <a:stretch/>
          </p:blipFill>
          <p:spPr>
            <a:xfrm>
              <a:off x="4026968" y="4046837"/>
              <a:ext cx="3519970" cy="1944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712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e 56">
            <a:extLst>
              <a:ext uri="{FF2B5EF4-FFF2-40B4-BE49-F238E27FC236}">
                <a16:creationId xmlns:a16="http://schemas.microsoft.com/office/drawing/2014/main" id="{54E1CBE8-A45C-4152-91C8-F1B6781C58B9}"/>
              </a:ext>
            </a:extLst>
          </p:cNvPr>
          <p:cNvGrpSpPr/>
          <p:nvPr/>
        </p:nvGrpSpPr>
        <p:grpSpPr>
          <a:xfrm>
            <a:off x="2685535" y="733167"/>
            <a:ext cx="6944497" cy="5130965"/>
            <a:chOff x="2685535" y="733167"/>
            <a:chExt cx="6944497" cy="5130965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A73BA135-54B7-4A69-8606-1EA3C1B6C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189" t="27357" r="19594" b="16907"/>
            <a:stretch/>
          </p:blipFill>
          <p:spPr>
            <a:xfrm>
              <a:off x="2685535" y="733167"/>
              <a:ext cx="6944497" cy="5130965"/>
            </a:xfrm>
            <a:prstGeom prst="rect">
              <a:avLst/>
            </a:prstGeom>
          </p:spPr>
        </p:pic>
        <p:cxnSp>
          <p:nvCxnSpPr>
            <p:cNvPr id="3" name="Connecteur droit avec flèche 2">
              <a:extLst>
                <a:ext uri="{FF2B5EF4-FFF2-40B4-BE49-F238E27FC236}">
                  <a16:creationId xmlns:a16="http://schemas.microsoft.com/office/drawing/2014/main" id="{DF33087A-F121-4D65-A32C-DEC2A89D9E21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65" y="3311611"/>
              <a:ext cx="0" cy="23066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A2AC7022-BADF-4B9C-BE8C-972414225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1081" y="4172465"/>
              <a:ext cx="36246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" name="Connecteur droit avec flèche 7">
              <a:extLst>
                <a:ext uri="{FF2B5EF4-FFF2-40B4-BE49-F238E27FC236}">
                  <a16:creationId xmlns:a16="http://schemas.microsoft.com/office/drawing/2014/main" id="{CC956559-3F16-4B9A-A1EC-7E8E004F3E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86649" y="4077730"/>
              <a:ext cx="36246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2C155478-04EF-4F11-8AC1-C0DD1DDC55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5763" y="3962400"/>
              <a:ext cx="36246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CE2D081D-53E7-4EE4-BA51-43B1D3DE70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1924" y="3921210"/>
              <a:ext cx="36246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7ED6AEFC-D804-4441-90DD-96E1FE9B3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9848" y="3855308"/>
              <a:ext cx="36246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F6C73B31-DC7A-4B46-861A-5CFCECD259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0724" y="3715265"/>
              <a:ext cx="36246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21F87092-E518-4C98-8C87-A0296A9C60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7111" y="2998575"/>
              <a:ext cx="1412790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48A9E9B-8D6D-4951-AF77-A058E1E7B2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3189" y="1161535"/>
              <a:ext cx="362465" cy="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08C8DFEB-E639-4F98-8565-99A1AAEDC5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347" y="3542271"/>
              <a:ext cx="2442518" cy="90615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D9911C82-DE5C-45EB-A175-1257A027DD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45146" y="3072714"/>
              <a:ext cx="1" cy="356286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1C92DA45-FF39-4B8C-8794-A3C6EE6B4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8032" y="1264508"/>
              <a:ext cx="1" cy="1025611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0CFA849F-1E78-4104-AC81-BF754F326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1005" y="3797644"/>
              <a:ext cx="0" cy="1351005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A0714594-5B6C-4230-854B-B42BD67563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58216" y="3921212"/>
              <a:ext cx="4119" cy="1145058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1DF1187F-EDC1-4E0B-9A93-5FE25FE3B6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8529" y="4003591"/>
              <a:ext cx="1" cy="1005014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C94D40C9-2078-4929-9C83-DAC01F7B24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23237" y="4061256"/>
              <a:ext cx="10297" cy="947349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AF4DE4EB-AF50-475F-8DD6-B757A79D23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987" y="4172466"/>
              <a:ext cx="1" cy="761999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3153A6D5-CD25-4606-9F50-50A8CEEDF3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05317" y="4274835"/>
              <a:ext cx="1" cy="585489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F96138E2-AC8F-4C8A-8FA2-CAA39BA4101B}"/>
                </a:ext>
              </a:extLst>
            </p:cNvPr>
            <p:cNvSpPr txBox="1"/>
            <p:nvPr/>
          </p:nvSpPr>
          <p:spPr>
            <a:xfrm rot="16200000">
              <a:off x="2843525" y="3244235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10 cm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53C64AC-27E4-40C0-83EF-559EC3597642}"/>
                </a:ext>
              </a:extLst>
            </p:cNvPr>
            <p:cNvSpPr txBox="1"/>
            <p:nvPr/>
          </p:nvSpPr>
          <p:spPr>
            <a:xfrm>
              <a:off x="3441650" y="3908380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7799EC8D-04C4-4360-91E8-BFEB5B4E0545}"/>
                </a:ext>
              </a:extLst>
            </p:cNvPr>
            <p:cNvSpPr txBox="1"/>
            <p:nvPr/>
          </p:nvSpPr>
          <p:spPr>
            <a:xfrm>
              <a:off x="4290736" y="3802290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3F6FD990-EA69-4265-8470-D5EE319B40F7}"/>
                </a:ext>
              </a:extLst>
            </p:cNvPr>
            <p:cNvSpPr txBox="1"/>
            <p:nvPr/>
          </p:nvSpPr>
          <p:spPr>
            <a:xfrm>
              <a:off x="5226319" y="3715265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D69CD0F8-0A55-4B46-A348-5C4BFE5F7F2B}"/>
                </a:ext>
              </a:extLst>
            </p:cNvPr>
            <p:cNvSpPr txBox="1"/>
            <p:nvPr/>
          </p:nvSpPr>
          <p:spPr>
            <a:xfrm>
              <a:off x="6113357" y="3666839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49CFB097-CE65-4619-AC46-4739F2160FE6}"/>
                </a:ext>
              </a:extLst>
            </p:cNvPr>
            <p:cNvSpPr txBox="1"/>
            <p:nvPr/>
          </p:nvSpPr>
          <p:spPr>
            <a:xfrm>
              <a:off x="7024593" y="359681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9C73144E-F298-40B0-89D6-86A0303C18E2}"/>
                </a:ext>
              </a:extLst>
            </p:cNvPr>
            <p:cNvSpPr txBox="1"/>
            <p:nvPr/>
          </p:nvSpPr>
          <p:spPr>
            <a:xfrm>
              <a:off x="7975697" y="3445422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A028F556-3F13-4E78-BE3D-1E5BF0661217}"/>
                </a:ext>
              </a:extLst>
            </p:cNvPr>
            <p:cNvSpPr txBox="1"/>
            <p:nvPr/>
          </p:nvSpPr>
          <p:spPr>
            <a:xfrm>
              <a:off x="8327864" y="899925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2B2B5CA6-9D8E-4899-92EC-2BE90DD633AC}"/>
                </a:ext>
              </a:extLst>
            </p:cNvPr>
            <p:cNvSpPr txBox="1"/>
            <p:nvPr/>
          </p:nvSpPr>
          <p:spPr>
            <a:xfrm>
              <a:off x="4313272" y="3556364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98 cm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5338F6CA-E250-48DF-86E0-F75D2B2B73FB}"/>
                </a:ext>
              </a:extLst>
            </p:cNvPr>
            <p:cNvSpPr txBox="1"/>
            <p:nvPr/>
          </p:nvSpPr>
          <p:spPr>
            <a:xfrm>
              <a:off x="7975697" y="2728732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56 cm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5616183E-3E8C-4D62-9AF1-9E0B90612C65}"/>
                </a:ext>
              </a:extLst>
            </p:cNvPr>
            <p:cNvSpPr txBox="1"/>
            <p:nvPr/>
          </p:nvSpPr>
          <p:spPr>
            <a:xfrm rot="5400000">
              <a:off x="8703642" y="1602083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42 cm</a:t>
              </a: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FB78658B-0E5C-4E06-81BC-0538486D35DF}"/>
                </a:ext>
              </a:extLst>
            </p:cNvPr>
            <p:cNvSpPr txBox="1"/>
            <p:nvPr/>
          </p:nvSpPr>
          <p:spPr>
            <a:xfrm rot="5400000">
              <a:off x="8932248" y="3123148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14 cm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DE878885-786B-4193-A993-8AF852CF6F26}"/>
                </a:ext>
              </a:extLst>
            </p:cNvPr>
            <p:cNvSpPr txBox="1"/>
            <p:nvPr/>
          </p:nvSpPr>
          <p:spPr>
            <a:xfrm rot="5400000">
              <a:off x="8834447" y="4264082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54 cm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02B73AE7-5323-4CC0-997B-80175BDCC041}"/>
                </a:ext>
              </a:extLst>
            </p:cNvPr>
            <p:cNvSpPr txBox="1"/>
            <p:nvPr/>
          </p:nvSpPr>
          <p:spPr>
            <a:xfrm rot="5400000">
              <a:off x="7151279" y="4362936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>
                      <a:lumMod val="50000"/>
                    </a:schemeClr>
                  </a:solidFill>
                </a:rPr>
                <a:t>44 cm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1491D20-E1A9-40B9-BD84-40D5690D069E}"/>
                </a:ext>
              </a:extLst>
            </p:cNvPr>
            <p:cNvSpPr txBox="1"/>
            <p:nvPr/>
          </p:nvSpPr>
          <p:spPr>
            <a:xfrm rot="5400000">
              <a:off x="6545376" y="4375293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40 cm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39A24EF9-1F3F-411F-99EA-D6710DE0DBFD}"/>
                </a:ext>
              </a:extLst>
            </p:cNvPr>
            <p:cNvSpPr txBox="1"/>
            <p:nvPr/>
          </p:nvSpPr>
          <p:spPr>
            <a:xfrm rot="5400000">
              <a:off x="5320023" y="4404125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>
                      <a:lumMod val="50000"/>
                    </a:schemeClr>
                  </a:solidFill>
                </a:rPr>
                <a:t>38 cm</a:t>
              </a: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ECAEB509-D601-4EC6-B254-824E6B885604}"/>
                </a:ext>
              </a:extLst>
            </p:cNvPr>
            <p:cNvSpPr txBox="1"/>
            <p:nvPr/>
          </p:nvSpPr>
          <p:spPr>
            <a:xfrm rot="5400000">
              <a:off x="4703643" y="4422660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30 cm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4762C16E-5E99-48E6-A53B-388E6AAE54D8}"/>
                </a:ext>
              </a:extLst>
            </p:cNvPr>
            <p:cNvSpPr txBox="1"/>
            <p:nvPr/>
          </p:nvSpPr>
          <p:spPr>
            <a:xfrm rot="5400000">
              <a:off x="3014404" y="4463260"/>
              <a:ext cx="5325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bg1"/>
                  </a:solidFill>
                </a:rPr>
                <a:t>24 cm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828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8F13A0-6FC5-49E2-BF37-D302FC39E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97" t="25434" r="23176" b="17628"/>
          <a:stretch/>
        </p:blipFill>
        <p:spPr>
          <a:xfrm>
            <a:off x="1631092" y="774357"/>
            <a:ext cx="7133967" cy="46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836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54</Words>
  <Application>Microsoft Office PowerPoint</Application>
  <PresentationFormat>Grand écran</PresentationFormat>
  <Paragraphs>27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 Baret</dc:creator>
  <cp:lastModifiedBy>Pierre Baret</cp:lastModifiedBy>
  <cp:revision>7</cp:revision>
  <dcterms:created xsi:type="dcterms:W3CDTF">2020-05-27T13:44:53Z</dcterms:created>
  <dcterms:modified xsi:type="dcterms:W3CDTF">2020-05-28T21:12:14Z</dcterms:modified>
</cp:coreProperties>
</file>